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437C-93CE-4AA4-B97B-EBB5649709E8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6B127-58E5-4078-B469-D07F7A40D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icechair@abps.org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8600" y="2319015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</a:t>
            </a:r>
            <a:br>
              <a:rPr lang="en-GB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coming up?</a:t>
            </a:r>
            <a:br>
              <a:rPr lang="en-GB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br>
              <a:rPr lang="en-GB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GB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6" name="Picture 4" descr="Jewelry, jewelrymagnifier, Hobbies,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764704"/>
            <a:ext cx="2474640" cy="247464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87624" y="4221088"/>
            <a:ext cx="66056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Future events</a:t>
            </a:r>
            <a:endParaRPr lang="en-GB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169419"/>
            <a:ext cx="82809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000" b="1" dirty="0">
                <a:solidFill>
                  <a:srgbClr val="FF0000"/>
                </a:solidFill>
              </a:rPr>
              <a:t>  </a:t>
            </a:r>
            <a:r>
              <a:rPr lang="en-GB" sz="3600" b="1" dirty="0">
                <a:solidFill>
                  <a:srgbClr val="FF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Philatelic Congress of Great Britain</a:t>
            </a:r>
            <a:endParaRPr lang="en-GB" sz="36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</a:rPr>
              <a:t>   </a:t>
            </a:r>
            <a:r>
              <a:rPr lang="en-GB" sz="3600" b="1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Midpex</a:t>
            </a:r>
            <a:endParaRPr lang="en-GB" sz="36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</a:rPr>
              <a:t>   </a:t>
            </a:r>
            <a:r>
              <a:rPr lang="en-GB" sz="3600" b="1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Royal Philatelic Society London</a:t>
            </a:r>
            <a:endParaRPr lang="en-GB" sz="36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</a:rPr>
              <a:t>   </a:t>
            </a:r>
            <a:r>
              <a:rPr lang="en-GB" sz="3600" b="1" dirty="0">
                <a:solidFill>
                  <a:srgbClr val="FF000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Autumn Stampex</a:t>
            </a:r>
            <a:endParaRPr lang="en-GB" sz="36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</a:rPr>
              <a:t>   </a:t>
            </a:r>
            <a:r>
              <a:rPr lang="en-GB" sz="3600" b="1" dirty="0">
                <a:solidFill>
                  <a:srgbClr val="FF000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London 2022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20688"/>
            <a:ext cx="5769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To find out more click on the list!</a:t>
            </a:r>
          </a:p>
        </p:txBody>
      </p:sp>
      <p:pic>
        <p:nvPicPr>
          <p:cNvPr id="1026" name="Picture 2" descr="C:\Users\Owner\AppData\Local\Microsoft\Windows\Temporary Internet Files\Content.IE5\U5FFLSVS\striking-arrows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196752"/>
            <a:ext cx="1646312" cy="1646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 - Crowne Plaza Harrog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85084"/>
            <a:ext cx="4536504" cy="22682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11960" y="300712"/>
            <a:ext cx="46805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103</a:t>
            </a:r>
            <a:r>
              <a:rPr lang="en-GB" b="1" baseline="30000" dirty="0"/>
              <a:t>rd</a:t>
            </a:r>
            <a:r>
              <a:rPr lang="en-GB" b="1" dirty="0"/>
              <a:t> Philatelic Congress of Great Britain this year is being held in Harrogate at the Crowne Plaza hotel, 23 - 26 September 2021</a:t>
            </a:r>
          </a:p>
          <a:p>
            <a:endParaRPr lang="en-GB" dirty="0"/>
          </a:p>
          <a:p>
            <a:r>
              <a:rPr lang="en-GB" dirty="0"/>
              <a:t>The event will also host the signing of the Roll of Distinguished Philatelists – the RDP.  This marks 100 years since the roll was first signed at the 8</a:t>
            </a:r>
            <a:r>
              <a:rPr lang="en-GB" baseline="30000" dirty="0"/>
              <a:t>th</a:t>
            </a:r>
            <a:r>
              <a:rPr lang="en-GB" dirty="0"/>
              <a:t> Congress in May 1921 – in Harrogate</a:t>
            </a:r>
          </a:p>
          <a:p>
            <a:endParaRPr lang="en-GB" dirty="0"/>
          </a:p>
          <a:p>
            <a:r>
              <a:rPr lang="en-GB" dirty="0"/>
              <a:t>For more information or to book your place at the event contact Steven Harrison, ABPS Vice Chairman, at:</a:t>
            </a:r>
          </a:p>
          <a:p>
            <a:r>
              <a:rPr lang="en-GB" dirty="0">
                <a:hlinkClick r:id="rId3"/>
              </a:rPr>
              <a:t>vicechair@abps.org.uk</a:t>
            </a:r>
            <a:r>
              <a:rPr lang="en-GB" dirty="0"/>
              <a:t> or call 0121 313 0671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836712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Philatelic Congress of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Great Britain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437112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DPEX 2021 - AB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322887" cy="27827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67544" y="404664"/>
            <a:ext cx="3888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Midpex</a:t>
            </a:r>
          </a:p>
          <a:p>
            <a:endParaRPr lang="en-GB" b="1" dirty="0"/>
          </a:p>
          <a:p>
            <a:r>
              <a:rPr lang="en-GB" b="1" dirty="0"/>
              <a:t>Saturday 3rd July 2021</a:t>
            </a:r>
          </a:p>
          <a:p>
            <a:r>
              <a:rPr lang="en-GB" b="1" dirty="0"/>
              <a:t>Warwickshire Event Centre</a:t>
            </a:r>
          </a:p>
          <a:p>
            <a:endParaRPr lang="en-GB" dirty="0"/>
          </a:p>
          <a:p>
            <a:r>
              <a:rPr lang="en-GB" b="1" dirty="0"/>
              <a:t>Opening Hours</a:t>
            </a:r>
            <a:br>
              <a:rPr lang="en-GB" dirty="0"/>
            </a:br>
            <a:r>
              <a:rPr lang="en-GB" dirty="0"/>
              <a:t>10.00am - 4.00pm</a:t>
            </a:r>
          </a:p>
          <a:p>
            <a:endParaRPr lang="en-GB" dirty="0"/>
          </a:p>
          <a:p>
            <a:r>
              <a:rPr lang="en-GB" dirty="0"/>
              <a:t>Biennial exhibition first held in 1995 and attended by stamp collectors </a:t>
            </a:r>
          </a:p>
          <a:p>
            <a:r>
              <a:rPr lang="en-GB" dirty="0"/>
              <a:t>from across the UK.  </a:t>
            </a:r>
          </a:p>
          <a:p>
            <a:endParaRPr lang="en-GB" dirty="0"/>
          </a:p>
          <a:p>
            <a:r>
              <a:rPr lang="en-GB" dirty="0"/>
              <a:t>This event brings together Specialist Societies with local, national and international dealers covering all aspects of Philately.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7983" y="5301208"/>
            <a:ext cx="432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Get in touch</a:t>
            </a:r>
          </a:p>
          <a:p>
            <a:r>
              <a:rPr lang="en-GB" dirty="0"/>
              <a:t>+44 (0) 1926 613887</a:t>
            </a:r>
          </a:p>
          <a:p>
            <a:r>
              <a:rPr lang="en-GB" dirty="0"/>
              <a:t>info@warwickshireeventcentre.co.uk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591047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endParaRPr lang="en-GB" b="1" dirty="0"/>
          </a:p>
          <a:p>
            <a:r>
              <a:rPr lang="en-GB" dirty="0"/>
              <a:t>The Royal Philatelic Society London hopes to re-start meetings at its premises in Abchurch Lane on </a:t>
            </a:r>
            <a:r>
              <a:rPr lang="nn-NO"/>
              <a:t>24 June </a:t>
            </a:r>
            <a:r>
              <a:rPr lang="nn-NO" dirty="0"/>
              <a:t>2021 with a display from the West Midlands Region.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4365104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For more information contact </a:t>
            </a:r>
          </a:p>
          <a:p>
            <a:r>
              <a:rPr lang="pt-BR" dirty="0"/>
              <a:t>the society on:</a:t>
            </a:r>
          </a:p>
          <a:p>
            <a:r>
              <a:rPr lang="pt-BR" dirty="0"/>
              <a:t>Tel: +44 (0) 20 7486 1044 </a:t>
            </a:r>
          </a:p>
          <a:p>
            <a:r>
              <a:rPr lang="pt-BR" dirty="0"/>
              <a:t>Fax: +44 (0) 20 7486 0803 </a:t>
            </a:r>
          </a:p>
          <a:p>
            <a:r>
              <a:rPr lang="pt-BR" dirty="0"/>
              <a:t>E-mail secretary@rpsl.org.uk</a:t>
            </a:r>
            <a:endParaRPr lang="en-GB" dirty="0"/>
          </a:p>
        </p:txBody>
      </p:sp>
      <p:pic>
        <p:nvPicPr>
          <p:cNvPr id="18434" name="Picture 2" descr="The Royal Philatelic Society 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81950" cy="1219201"/>
          </a:xfrm>
          <a:prstGeom prst="rect">
            <a:avLst/>
          </a:prstGeom>
          <a:noFill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64904"/>
            <a:ext cx="47720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Autumn Stampex</a:t>
            </a:r>
          </a:p>
          <a:p>
            <a:endParaRPr lang="en-GB" b="1" dirty="0"/>
          </a:p>
          <a:p>
            <a:r>
              <a:rPr lang="en-GB" b="1" dirty="0"/>
              <a:t>29 September – 2 October 2021</a:t>
            </a:r>
          </a:p>
          <a:p>
            <a:endParaRPr lang="en-GB" b="1" i="1" dirty="0"/>
          </a:p>
          <a:p>
            <a:endParaRPr lang="en-GB" b="1" i="1" dirty="0"/>
          </a:p>
          <a:p>
            <a:endParaRPr lang="en-GB" b="1" i="1" dirty="0"/>
          </a:p>
          <a:p>
            <a:r>
              <a:rPr lang="en-GB" i="1" dirty="0"/>
              <a:t>Stampex</a:t>
            </a:r>
            <a:r>
              <a:rPr lang="en-GB" dirty="0"/>
              <a:t> International - The British National Stamp Exhibition - is the largest bi-annual philatelic event in Europe.</a:t>
            </a:r>
            <a:endParaRPr lang="en-GB" b="1" dirty="0"/>
          </a:p>
        </p:txBody>
      </p:sp>
      <p:pic>
        <p:nvPicPr>
          <p:cNvPr id="17412" name="Picture 4" descr="https://www.abps.org.uk/wp-content/uploads/Opening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3456384" cy="345638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788024" y="48691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Arial" charset="0"/>
              </a:rPr>
              <a:t>Business Design Centre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latin typeface="Arial" charset="0"/>
                <a:cs typeface="Arial" charset="0"/>
              </a:rPr>
              <a:t>52 Upper St, The Angel, </a:t>
            </a:r>
            <a:br>
              <a:rPr lang="en-US" i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London, N1 0QH 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04664"/>
            <a:ext cx="41044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5400" b="1" dirty="0">
              <a:solidFill>
                <a:srgbClr val="FF0000"/>
              </a:solidFill>
            </a:endParaRPr>
          </a:p>
          <a:p>
            <a:endParaRPr lang="en-GB" sz="5400" b="1" dirty="0">
              <a:solidFill>
                <a:srgbClr val="FF0000"/>
              </a:solidFill>
            </a:endParaRPr>
          </a:p>
          <a:p>
            <a:endParaRPr lang="en-GB" b="1" dirty="0"/>
          </a:p>
          <a:p>
            <a:pPr algn="ctr"/>
            <a:r>
              <a:rPr lang="en-GB" b="1" dirty="0"/>
              <a:t>London 2022 International Stamp Exhibition</a:t>
            </a:r>
          </a:p>
          <a:p>
            <a:endParaRPr lang="en-GB" b="1" dirty="0"/>
          </a:p>
          <a:p>
            <a:pPr algn="ctr"/>
            <a:r>
              <a:rPr lang="en-GB" b="1" dirty="0"/>
              <a:t>19 February 2022 - 26 February 2022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A </a:t>
            </a:r>
            <a:r>
              <a:rPr lang="en-GB" dirty="0" err="1"/>
              <a:t>FIP</a:t>
            </a:r>
            <a:r>
              <a:rPr lang="en-GB" dirty="0"/>
              <a:t> Accredited Exhibition with all exhibiting classes, including Traditional, Postal History, Thematic, Open, </a:t>
            </a:r>
            <a:r>
              <a:rPr lang="en-GB" dirty="0" err="1"/>
              <a:t>Maximaphily</a:t>
            </a:r>
            <a:r>
              <a:rPr lang="en-GB" dirty="0"/>
              <a:t> and Literature.</a:t>
            </a:r>
          </a:p>
          <a:p>
            <a:endParaRPr lang="en-GB" dirty="0"/>
          </a:p>
          <a:p>
            <a:r>
              <a:rPr lang="en-GB" dirty="0"/>
              <a:t>Expect over 125 stand-holders comprising dealers, auctioneers, philatelic publishers and postal administrations, including Royal Mail. </a:t>
            </a:r>
          </a:p>
          <a:p>
            <a:endParaRPr lang="en-GB" dirty="0"/>
          </a:p>
        </p:txBody>
      </p:sp>
      <p:pic>
        <p:nvPicPr>
          <p:cNvPr id="2" name="Picture 2" descr="London 2022 International Stamp Exhib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003416" cy="2664296"/>
          </a:xfrm>
          <a:prstGeom prst="rect">
            <a:avLst/>
          </a:prstGeom>
          <a:noFill/>
        </p:spPr>
      </p:pic>
      <p:pic>
        <p:nvPicPr>
          <p:cNvPr id="1028" name="Picture 4" descr="London 2022 International Stamp Exhibi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210969" cy="1656184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16016" y="4725144"/>
            <a:ext cx="39517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Venue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Business Design Centre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52 Upper St, The Angel, </a:t>
            </a:r>
            <a:b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London, N1 0QH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189</TotalTime>
  <Words>379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What’s  coming up?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coming up?</dc:title>
  <dc:creator>Owner</dc:creator>
  <cp:lastModifiedBy>Maurice Buxton</cp:lastModifiedBy>
  <cp:revision>15</cp:revision>
  <dcterms:created xsi:type="dcterms:W3CDTF">2021-03-08T10:33:24Z</dcterms:created>
  <dcterms:modified xsi:type="dcterms:W3CDTF">2021-03-12T19:27:11Z</dcterms:modified>
</cp:coreProperties>
</file>